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92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753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‘Lampje’ is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wat het schrijfdoel van de auteur 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verhelderen waarom de schrijfster voor in het boek citaten van andere schrijvers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aanhaalt.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vader van Lampje bedoelt met ‘Maar een licht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ben je niet, Lampje’.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waarom sommige zinnen schuingedrukt staan in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tekst.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354" y="4145160"/>
            <a:ext cx="1328323" cy="19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20600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33 t/m 42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034478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6562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7501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83" y="3748599"/>
            <a:ext cx="3046234" cy="199267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Tips voor het Onderzoeksteam	bespreken	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883083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75" y="374859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1990726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43 t/m 57)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933" y="4318847"/>
            <a:ext cx="2017143" cy="14288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06723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Onderwerpen opschrijven die in de brief genoemd 	moeten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worden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6440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23027" y="2339364"/>
            <a:ext cx="3980647" cy="31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854" y="3188325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formele brief schrijven waarin staat dat de schooljuf toestemming heeft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vanuit het stadshuis om Lampje in het Zwarte Huis te plaatsen.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20" y="2298502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48738"/>
            <a:ext cx="10191959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60 t/m 73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Taken verdelen en brief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over formele brieven zoeken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internet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Brief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Samenwerking evalueren, moeilijkheden en mogelijke aanpak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61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778403" y="1192573"/>
            <a:ext cx="2805498" cy="224799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60713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27" y="4412353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26" y="56182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501" y="2176279"/>
            <a:ext cx="5259104" cy="32596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98" y="3931359"/>
            <a:ext cx="1570882" cy="22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287" y="2879412"/>
            <a:ext cx="2350494" cy="3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iets op de hals halen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overmacht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vlassig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8" y="2600849"/>
            <a:ext cx="1639753" cy="23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76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98" y="111159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33659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873117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29391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20 en 21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week/Teamopdracht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05799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017" y="4321531"/>
            <a:ext cx="3047362" cy="199341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Vertellen wat ‘Maar een licht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ben je niet, Lampje’ 	betekent en waarom 	sommige zinnen 	schuingedrukt staan.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96794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er wordt bedoeld met ‘Geen tweebenen in ons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water!’.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de reactie van Lampjes vader gaat zijn als hij ontdekt dat Lampje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geen lucifers heeft.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vader van Lampje bedoelt met ‘Schuld is 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rot ei dat heen en weer gegooid wordt, verder en verder.’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85" y="3529608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22 t/m 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19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</a:t>
            </a:r>
            <a:r>
              <a:rPr lang="nl-NL" sz="19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week/Teamopdrachten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04262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6411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403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826" y="3654951"/>
            <a:ext cx="2941070" cy="192388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Zinnen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2374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383460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Lampje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wat de sheriff, zijn hulpjes en de schooljuffrouw komen doen.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samenvatting van het Onderzoekersteam vergelijken met onze eigen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aanwijzingen uit de tekst en tips geven aan het Onderzoeksteam.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20" y="2606279"/>
            <a:ext cx="1758180" cy="25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3399</TotalTime>
  <Words>1178</Words>
  <Application>Microsoft Office PowerPoint</Application>
  <PresentationFormat>Widescreen</PresentationFormat>
  <Paragraphs>301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222</cp:revision>
  <dcterms:created xsi:type="dcterms:W3CDTF">2017-07-26T14:05:48Z</dcterms:created>
  <dcterms:modified xsi:type="dcterms:W3CDTF">2022-09-11T11:19:34Z</dcterms:modified>
</cp:coreProperties>
</file>